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4"/>
  </p:sldMasterIdLst>
  <p:notesMasterIdLst>
    <p:notesMasterId r:id="rId20"/>
  </p:notesMasterIdLst>
  <p:sldIdLst>
    <p:sldId id="256" r:id="rId5"/>
    <p:sldId id="276" r:id="rId6"/>
    <p:sldId id="279" r:id="rId7"/>
    <p:sldId id="280" r:id="rId8"/>
    <p:sldId id="278" r:id="rId9"/>
    <p:sldId id="277" r:id="rId10"/>
    <p:sldId id="283" r:id="rId11"/>
    <p:sldId id="281" r:id="rId12"/>
    <p:sldId id="282" r:id="rId13"/>
    <p:sldId id="264" r:id="rId14"/>
    <p:sldId id="258" r:id="rId15"/>
    <p:sldId id="262" r:id="rId16"/>
    <p:sldId id="271" r:id="rId17"/>
    <p:sldId id="284" r:id="rId18"/>
    <p:sldId id="272" r:id="rId19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F7411A-EB5B-4996-BBA3-DE39BA4F61EA}" v="15" dt="2026-05-21T23:06:47.7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ónica de la Fuente Matthes Rasmussen" userId="af1131f5-3c4f-4793-b88a-31b0cdd01406" providerId="ADAL" clId="{0BFAAF49-4D23-49F0-8F3B-8F4AA1A3E5CE}"/>
    <pc:docChg chg="undo custSel modSld">
      <pc:chgData name="Mónica de la Fuente Matthes Rasmussen" userId="af1131f5-3c4f-4793-b88a-31b0cdd01406" providerId="ADAL" clId="{0BFAAF49-4D23-49F0-8F3B-8F4AA1A3E5CE}" dt="2026-05-21T23:06:52.286" v="346" actId="20577"/>
      <pc:docMkLst>
        <pc:docMk/>
      </pc:docMkLst>
      <pc:sldChg chg="modSp mod">
        <pc:chgData name="Mónica de la Fuente Matthes Rasmussen" userId="af1131f5-3c4f-4793-b88a-31b0cdd01406" providerId="ADAL" clId="{0BFAAF49-4D23-49F0-8F3B-8F4AA1A3E5CE}" dt="2026-05-21T23:05:40.861" v="320" actId="20577"/>
        <pc:sldMkLst>
          <pc:docMk/>
          <pc:sldMk cId="1334568222" sldId="256"/>
        </pc:sldMkLst>
        <pc:spChg chg="mod">
          <ac:chgData name="Mónica de la Fuente Matthes Rasmussen" userId="af1131f5-3c4f-4793-b88a-31b0cdd01406" providerId="ADAL" clId="{0BFAAF49-4D23-49F0-8F3B-8F4AA1A3E5CE}" dt="2026-05-21T23:05:40.861" v="320" actId="20577"/>
          <ac:spMkLst>
            <pc:docMk/>
            <pc:sldMk cId="1334568222" sldId="256"/>
            <ac:spMk id="2" creationId="{00000000-0000-0000-0000-000000000000}"/>
          </ac:spMkLst>
        </pc:spChg>
      </pc:sldChg>
      <pc:sldChg chg="modSp mod">
        <pc:chgData name="Mónica de la Fuente Matthes Rasmussen" userId="af1131f5-3c4f-4793-b88a-31b0cdd01406" providerId="ADAL" clId="{0BFAAF49-4D23-49F0-8F3B-8F4AA1A3E5CE}" dt="2026-05-21T23:06:52.286" v="346" actId="20577"/>
        <pc:sldMkLst>
          <pc:docMk/>
          <pc:sldMk cId="4125380460" sldId="276"/>
        </pc:sldMkLst>
        <pc:spChg chg="mod">
          <ac:chgData name="Mónica de la Fuente Matthes Rasmussen" userId="af1131f5-3c4f-4793-b88a-31b0cdd01406" providerId="ADAL" clId="{0BFAAF49-4D23-49F0-8F3B-8F4AA1A3E5CE}" dt="2026-05-21T23:06:25.780" v="333" actId="1037"/>
          <ac:spMkLst>
            <pc:docMk/>
            <pc:sldMk cId="4125380460" sldId="276"/>
            <ac:spMk id="2" creationId="{00000000-0000-0000-0000-000000000000}"/>
          </ac:spMkLst>
        </pc:spChg>
        <pc:spChg chg="mod">
          <ac:chgData name="Mónica de la Fuente Matthes Rasmussen" userId="af1131f5-3c4f-4793-b88a-31b0cdd01406" providerId="ADAL" clId="{0BFAAF49-4D23-49F0-8F3B-8F4AA1A3E5CE}" dt="2026-05-21T23:06:52.286" v="346" actId="20577"/>
          <ac:spMkLst>
            <pc:docMk/>
            <pc:sldMk cId="4125380460" sldId="276"/>
            <ac:spMk id="3" creationId="{00000000-0000-0000-0000-000000000000}"/>
          </ac:spMkLst>
        </pc:spChg>
      </pc:sldChg>
      <pc:sldChg chg="modSp mod">
        <pc:chgData name="Mónica de la Fuente Matthes Rasmussen" userId="af1131f5-3c4f-4793-b88a-31b0cdd01406" providerId="ADAL" clId="{0BFAAF49-4D23-49F0-8F3B-8F4AA1A3E5CE}" dt="2026-05-21T22:33:31.465" v="32" actId="20577"/>
        <pc:sldMkLst>
          <pc:docMk/>
          <pc:sldMk cId="593992057" sldId="278"/>
        </pc:sldMkLst>
        <pc:spChg chg="mod">
          <ac:chgData name="Mónica de la Fuente Matthes Rasmussen" userId="af1131f5-3c4f-4793-b88a-31b0cdd01406" providerId="ADAL" clId="{0BFAAF49-4D23-49F0-8F3B-8F4AA1A3E5CE}" dt="2026-05-21T22:33:31.465" v="32" actId="20577"/>
          <ac:spMkLst>
            <pc:docMk/>
            <pc:sldMk cId="593992057" sldId="278"/>
            <ac:spMk id="2" creationId="{00000000-0000-0000-0000-000000000000}"/>
          </ac:spMkLst>
        </pc:spChg>
      </pc:sldChg>
      <pc:sldChg chg="addSp delSp modSp mod">
        <pc:chgData name="Mónica de la Fuente Matthes Rasmussen" userId="af1131f5-3c4f-4793-b88a-31b0cdd01406" providerId="ADAL" clId="{0BFAAF49-4D23-49F0-8F3B-8F4AA1A3E5CE}" dt="2026-05-21T22:58:36.860" v="283" actId="14100"/>
        <pc:sldMkLst>
          <pc:docMk/>
          <pc:sldMk cId="3035556413" sldId="281"/>
        </pc:sldMkLst>
        <pc:spChg chg="mod">
          <ac:chgData name="Mónica de la Fuente Matthes Rasmussen" userId="af1131f5-3c4f-4793-b88a-31b0cdd01406" providerId="ADAL" clId="{0BFAAF49-4D23-49F0-8F3B-8F4AA1A3E5CE}" dt="2026-05-21T22:56:07.559" v="252" actId="26606"/>
          <ac:spMkLst>
            <pc:docMk/>
            <pc:sldMk cId="3035556413" sldId="281"/>
            <ac:spMk id="2" creationId="{00000000-0000-0000-0000-000000000000}"/>
          </ac:spMkLst>
        </pc:spChg>
        <pc:spChg chg="mod">
          <ac:chgData name="Mónica de la Fuente Matthes Rasmussen" userId="af1131f5-3c4f-4793-b88a-31b0cdd01406" providerId="ADAL" clId="{0BFAAF49-4D23-49F0-8F3B-8F4AA1A3E5CE}" dt="2026-05-21T22:56:07.559" v="252" actId="26606"/>
          <ac:spMkLst>
            <pc:docMk/>
            <pc:sldMk cId="3035556413" sldId="281"/>
            <ac:spMk id="3" creationId="{00000000-0000-0000-0000-000000000000}"/>
          </ac:spMkLst>
        </pc:spChg>
        <pc:spChg chg="add mod">
          <ac:chgData name="Mónica de la Fuente Matthes Rasmussen" userId="af1131f5-3c4f-4793-b88a-31b0cdd01406" providerId="ADAL" clId="{0BFAAF49-4D23-49F0-8F3B-8F4AA1A3E5CE}" dt="2026-05-21T22:57:35.316" v="260" actId="14100"/>
          <ac:spMkLst>
            <pc:docMk/>
            <pc:sldMk cId="3035556413" sldId="281"/>
            <ac:spMk id="9" creationId="{6CF7E489-6F69-E342-8E62-A1A8CC9A7BB3}"/>
          </ac:spMkLst>
        </pc:spChg>
        <pc:spChg chg="add del">
          <ac:chgData name="Mónica de la Fuente Matthes Rasmussen" userId="af1131f5-3c4f-4793-b88a-31b0cdd01406" providerId="ADAL" clId="{0BFAAF49-4D23-49F0-8F3B-8F4AA1A3E5CE}" dt="2026-05-21T22:56:07.559" v="252" actId="26606"/>
          <ac:spMkLst>
            <pc:docMk/>
            <pc:sldMk cId="3035556413" sldId="281"/>
            <ac:spMk id="6151" creationId="{2EB492CD-616E-47F8-933B-5E2D952A0593}"/>
          </ac:spMkLst>
        </pc:spChg>
        <pc:spChg chg="add del">
          <ac:chgData name="Mónica de la Fuente Matthes Rasmussen" userId="af1131f5-3c4f-4793-b88a-31b0cdd01406" providerId="ADAL" clId="{0BFAAF49-4D23-49F0-8F3B-8F4AA1A3E5CE}" dt="2026-05-21T22:56:07.559" v="252" actId="26606"/>
          <ac:spMkLst>
            <pc:docMk/>
            <pc:sldMk cId="3035556413" sldId="281"/>
            <ac:spMk id="6153" creationId="{59383CF9-23B5-4335-9B21-1791C4CF1C75}"/>
          </ac:spMkLst>
        </pc:spChg>
        <pc:spChg chg="add del">
          <ac:chgData name="Mónica de la Fuente Matthes Rasmussen" userId="af1131f5-3c4f-4793-b88a-31b0cdd01406" providerId="ADAL" clId="{0BFAAF49-4D23-49F0-8F3B-8F4AA1A3E5CE}" dt="2026-05-21T22:56:07.559" v="252" actId="26606"/>
          <ac:spMkLst>
            <pc:docMk/>
            <pc:sldMk cId="3035556413" sldId="281"/>
            <ac:spMk id="6155" creationId="{0007FE00-9498-4706-B255-6437B0252C02}"/>
          </ac:spMkLst>
        </pc:spChg>
        <pc:spChg chg="add del">
          <ac:chgData name="Mónica de la Fuente Matthes Rasmussen" userId="af1131f5-3c4f-4793-b88a-31b0cdd01406" providerId="ADAL" clId="{0BFAAF49-4D23-49F0-8F3B-8F4AA1A3E5CE}" dt="2026-05-21T22:56:07.559" v="252" actId="26606"/>
          <ac:spMkLst>
            <pc:docMk/>
            <pc:sldMk cId="3035556413" sldId="281"/>
            <ac:spMk id="6160" creationId="{6ECA6DCB-B7E1-40A9-9524-540C6DA40B1B}"/>
          </ac:spMkLst>
        </pc:spChg>
        <pc:spChg chg="add del">
          <ac:chgData name="Mónica de la Fuente Matthes Rasmussen" userId="af1131f5-3c4f-4793-b88a-31b0cdd01406" providerId="ADAL" clId="{0BFAAF49-4D23-49F0-8F3B-8F4AA1A3E5CE}" dt="2026-05-21T22:56:07.559" v="252" actId="26606"/>
          <ac:spMkLst>
            <pc:docMk/>
            <pc:sldMk cId="3035556413" sldId="281"/>
            <ac:spMk id="6166" creationId="{3873B707-463F-40B0-8227-E8CC6C67EB25}"/>
          </ac:spMkLst>
        </pc:spChg>
        <pc:spChg chg="add del">
          <ac:chgData name="Mónica de la Fuente Matthes Rasmussen" userId="af1131f5-3c4f-4793-b88a-31b0cdd01406" providerId="ADAL" clId="{0BFAAF49-4D23-49F0-8F3B-8F4AA1A3E5CE}" dt="2026-05-21T22:56:07.559" v="252" actId="26606"/>
          <ac:spMkLst>
            <pc:docMk/>
            <pc:sldMk cId="3035556413" sldId="281"/>
            <ac:spMk id="6168" creationId="{C13237C8-E62C-4F0D-A318-BD6FB6C2D138}"/>
          </ac:spMkLst>
        </pc:spChg>
        <pc:spChg chg="add del">
          <ac:chgData name="Mónica de la Fuente Matthes Rasmussen" userId="af1131f5-3c4f-4793-b88a-31b0cdd01406" providerId="ADAL" clId="{0BFAAF49-4D23-49F0-8F3B-8F4AA1A3E5CE}" dt="2026-05-21T22:56:07.559" v="252" actId="26606"/>
          <ac:spMkLst>
            <pc:docMk/>
            <pc:sldMk cId="3035556413" sldId="281"/>
            <ac:spMk id="6170" creationId="{19C9EAEA-39D0-4B0E-A0EB-51E7B26740B1}"/>
          </ac:spMkLst>
        </pc:spChg>
        <pc:spChg chg="add del">
          <ac:chgData name="Mónica de la Fuente Matthes Rasmussen" userId="af1131f5-3c4f-4793-b88a-31b0cdd01406" providerId="ADAL" clId="{0BFAAF49-4D23-49F0-8F3B-8F4AA1A3E5CE}" dt="2026-05-21T22:56:07.559" v="252" actId="26606"/>
          <ac:spMkLst>
            <pc:docMk/>
            <pc:sldMk cId="3035556413" sldId="281"/>
            <ac:spMk id="6172" creationId="{8CB5D2D7-DF65-4E86-BFBA-FFB9B5ACEB64}"/>
          </ac:spMkLst>
        </pc:spChg>
        <pc:picChg chg="add del">
          <ac:chgData name="Mónica de la Fuente Matthes Rasmussen" userId="af1131f5-3c4f-4793-b88a-31b0cdd01406" providerId="ADAL" clId="{0BFAAF49-4D23-49F0-8F3B-8F4AA1A3E5CE}" dt="2026-05-21T22:56:14.317" v="253" actId="22"/>
          <ac:picMkLst>
            <pc:docMk/>
            <pc:sldMk cId="3035556413" sldId="281"/>
            <ac:picMk id="5" creationId="{9B27817C-0E6C-C2C9-4B9A-EB73A523B633}"/>
          </ac:picMkLst>
        </pc:picChg>
        <pc:picChg chg="add mod">
          <ac:chgData name="Mónica de la Fuente Matthes Rasmussen" userId="af1131f5-3c4f-4793-b88a-31b0cdd01406" providerId="ADAL" clId="{0BFAAF49-4D23-49F0-8F3B-8F4AA1A3E5CE}" dt="2026-05-21T22:58:36.860" v="283" actId="14100"/>
          <ac:picMkLst>
            <pc:docMk/>
            <pc:sldMk cId="3035556413" sldId="281"/>
            <ac:picMk id="7" creationId="{7860EEEE-EB48-021D-B59A-15D08DCF5754}"/>
          </ac:picMkLst>
        </pc:picChg>
        <pc:picChg chg="add mod">
          <ac:chgData name="Mónica de la Fuente Matthes Rasmussen" userId="af1131f5-3c4f-4793-b88a-31b0cdd01406" providerId="ADAL" clId="{0BFAAF49-4D23-49F0-8F3B-8F4AA1A3E5CE}" dt="2026-05-21T22:58:31.611" v="282" actId="1037"/>
          <ac:picMkLst>
            <pc:docMk/>
            <pc:sldMk cId="3035556413" sldId="281"/>
            <ac:picMk id="11" creationId="{8217C9A0-619E-0045-7620-CD57051E4641}"/>
          </ac:picMkLst>
        </pc:picChg>
        <pc:picChg chg="del mod">
          <ac:chgData name="Mónica de la Fuente Matthes Rasmussen" userId="af1131f5-3c4f-4793-b88a-31b0cdd01406" providerId="ADAL" clId="{0BFAAF49-4D23-49F0-8F3B-8F4AA1A3E5CE}" dt="2026-05-21T22:55:10.548" v="249" actId="478"/>
          <ac:picMkLst>
            <pc:docMk/>
            <pc:sldMk cId="3035556413" sldId="281"/>
            <ac:picMk id="6146" creationId="{00000000-0000-0000-0000-000000000000}"/>
          </ac:picMkLst>
        </pc:picChg>
      </pc:sldChg>
      <pc:sldChg chg="modSp mod">
        <pc:chgData name="Mónica de la Fuente Matthes Rasmussen" userId="af1131f5-3c4f-4793-b88a-31b0cdd01406" providerId="ADAL" clId="{0BFAAF49-4D23-49F0-8F3B-8F4AA1A3E5CE}" dt="2026-05-21T22:53:20.226" v="204" actId="113"/>
        <pc:sldMkLst>
          <pc:docMk/>
          <pc:sldMk cId="3887735225" sldId="283"/>
        </pc:sldMkLst>
        <pc:spChg chg="mod">
          <ac:chgData name="Mónica de la Fuente Matthes Rasmussen" userId="af1131f5-3c4f-4793-b88a-31b0cdd01406" providerId="ADAL" clId="{0BFAAF49-4D23-49F0-8F3B-8F4AA1A3E5CE}" dt="2026-05-21T22:53:20.226" v="204" actId="113"/>
          <ac:spMkLst>
            <pc:docMk/>
            <pc:sldMk cId="3887735225" sldId="283"/>
            <ac:spMk id="3" creationId="{00000000-0000-0000-0000-000000000000}"/>
          </ac:spMkLst>
        </pc:spChg>
      </pc:sldChg>
      <pc:sldChg chg="addSp delSp modSp mod">
        <pc:chgData name="Mónica de la Fuente Matthes Rasmussen" userId="af1131f5-3c4f-4793-b88a-31b0cdd01406" providerId="ADAL" clId="{0BFAAF49-4D23-49F0-8F3B-8F4AA1A3E5CE}" dt="2026-05-21T23:05:09.647" v="318" actId="14100"/>
        <pc:sldMkLst>
          <pc:docMk/>
          <pc:sldMk cId="2130931240" sldId="284"/>
        </pc:sldMkLst>
        <pc:spChg chg="mod">
          <ac:chgData name="Mónica de la Fuente Matthes Rasmussen" userId="af1131f5-3c4f-4793-b88a-31b0cdd01406" providerId="ADAL" clId="{0BFAAF49-4D23-49F0-8F3B-8F4AA1A3E5CE}" dt="2026-05-21T23:04:56.908" v="314" actId="1076"/>
          <ac:spMkLst>
            <pc:docMk/>
            <pc:sldMk cId="2130931240" sldId="284"/>
            <ac:spMk id="9" creationId="{C1EEB309-5D96-87AF-EA77-088B86EC58D7}"/>
          </ac:spMkLst>
        </pc:spChg>
        <pc:picChg chg="add mod">
          <ac:chgData name="Mónica de la Fuente Matthes Rasmussen" userId="af1131f5-3c4f-4793-b88a-31b0cdd01406" providerId="ADAL" clId="{0BFAAF49-4D23-49F0-8F3B-8F4AA1A3E5CE}" dt="2026-05-21T23:05:02.863" v="316" actId="1076"/>
          <ac:picMkLst>
            <pc:docMk/>
            <pc:sldMk cId="2130931240" sldId="284"/>
            <ac:picMk id="5" creationId="{A1610857-A4E0-3E1C-9D6B-1A2BB7D1E87D}"/>
          </ac:picMkLst>
        </pc:picChg>
        <pc:picChg chg="add mod">
          <ac:chgData name="Mónica de la Fuente Matthes Rasmussen" userId="af1131f5-3c4f-4793-b88a-31b0cdd01406" providerId="ADAL" clId="{0BFAAF49-4D23-49F0-8F3B-8F4AA1A3E5CE}" dt="2026-05-21T23:05:09.647" v="318" actId="14100"/>
          <ac:picMkLst>
            <pc:docMk/>
            <pc:sldMk cId="2130931240" sldId="284"/>
            <ac:picMk id="7" creationId="{07A0D9D7-275B-719F-6A70-301F094F0250}"/>
          </ac:picMkLst>
        </pc:picChg>
        <pc:picChg chg="del">
          <ac:chgData name="Mónica de la Fuente Matthes Rasmussen" userId="af1131f5-3c4f-4793-b88a-31b0cdd01406" providerId="ADAL" clId="{0BFAAF49-4D23-49F0-8F3B-8F4AA1A3E5CE}" dt="2026-05-21T23:03:09.891" v="285" actId="478"/>
          <ac:picMkLst>
            <pc:docMk/>
            <pc:sldMk cId="2130931240" sldId="284"/>
            <ac:picMk id="13316" creationId="{69523661-F909-A430-FDEA-8187163589A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4A286-7CFB-430D-8D97-CEEDC2953DE7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CE6D66-A157-40AA-8737-D7AB9C8C182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6463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CE6D66-A157-40AA-8737-D7AB9C8C1828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4256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2787E1-D0C4-962F-8F9B-341BACAFB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CB8AD6C-981C-31C3-EE7C-F8A8812632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20E3624-9C0D-A8EB-B9EE-3D7FF27B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ADAE-5400-4D57-A027-A0B9FF573770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D15F62C-F714-FBAD-D304-E276EF702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C721B99-4C35-CD62-C6FC-27A4E62E5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1BEE7-029D-40F3-906D-3DCBA9693BC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2052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AB12E7-36E1-2561-35F4-C9CDF068D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F423E05-8077-8EED-9235-6E196255D5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D48CC5D-1613-B92A-6DC1-4008D1505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ADAE-5400-4D57-A027-A0B9FF573770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3B9B271-1EED-E6E1-B7F3-72293B8CD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B1F4D71-3AC0-7B8E-25BC-5E13A7D91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1BEE7-029D-40F3-906D-3DCBA9693BC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3104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593A7A3B-DDCE-1E2A-9AC0-19B87055A0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41497E9-7BAA-ED71-B90B-93ADF1251B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9D6E632-987C-9399-54B2-E04BBB2E0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ADAE-5400-4D57-A027-A0B9FF573770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DA59628-A80A-51AF-1D2B-FE9F7E73A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42FBAA8-A57D-E779-7B15-E2DB51B83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1BEE7-029D-40F3-906D-3DCBA9693BC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8687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B3C428-84BE-6531-12F2-376B9C41F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9FCDA75-ACAC-10C6-CED8-C79A09B4E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2D477AA-6F95-36B6-2E09-1C622FE16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ADAE-5400-4D57-A027-A0B9FF573770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5EB0E63-1FE9-71F1-1048-AC926578F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42E135C-95F7-CF6F-76AA-5265A0AC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1BEE7-029D-40F3-906D-3DCBA9693BC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1289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2F5F68-5912-7D93-7310-375857AFC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61B8E49-97E3-7232-9516-8FD9DA93C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700E9E3-B0F8-9D75-68E2-1FAD78BC1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ADAE-5400-4D57-A027-A0B9FF573770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E65C940-46C3-DEDA-8336-54F586EDE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E423358-67FC-B321-806C-2BCBBB8DD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1BEE7-029D-40F3-906D-3DCBA9693BC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4179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775E72-6D1C-9FA8-C166-6FC723340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1C3955F-0EC9-10CD-6CAC-1E80812E0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F6A511D-721D-B022-4018-F50ABC5CC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A29EA2F-D6BB-7594-FBBF-7E8138E0A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ADAE-5400-4D57-A027-A0B9FF573770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54AB3EA-513E-C786-9083-586EEA3DF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8B073F4-33DA-2A5B-2CC2-BAD774277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1BEE7-029D-40F3-906D-3DCBA9693BC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5452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4354AF-0574-1603-B049-75E50921E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8C5C8CF-602C-6A32-5325-EBE62A7D2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6006B61-6E5C-9D84-A560-203E69E32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8A9D37B-D1E8-6101-ABC8-4FCA36C93F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CE3EE933-BBB3-F346-ED68-94585BD40D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BD74ADEC-39A5-4A41-3BFC-29F0848F5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ADAE-5400-4D57-A027-A0B9FF573770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42064FF5-3A05-164B-8663-517DE0CED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3CDD40F7-9A8A-BE8D-1721-7DBC175A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1BEE7-029D-40F3-906D-3DCBA9693BC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676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A455F8-40DB-2A70-2962-C5F169BA4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B879DE6-4EDF-D329-916D-F0D078741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ADAE-5400-4D57-A027-A0B9FF573770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60FE2EA6-F4B4-FA6F-A18D-86ABCE383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EEC8E80-4206-865B-EEF3-03168D288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1BEE7-029D-40F3-906D-3DCBA9693BC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1035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48B2786-7E68-FB82-C925-22D80642D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ADAE-5400-4D57-A027-A0B9FF573770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43142BC0-3328-2BD4-03D2-0BF49CDBA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4A3383B-2A2C-848E-DE96-1D3746C8A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1BEE7-029D-40F3-906D-3DCBA9693BC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67904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36C892-0A7C-F426-AA95-8957AABDF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5873D1B-ABC1-1784-B00C-1FB79622C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6F383E0-2A87-4AF7-4CE8-F5655CEDE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823510-D38F-512F-149B-E3F8951BC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ADAE-5400-4D57-A027-A0B9FF573770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087EA9F-58A4-AFE5-E1C0-E4BA0E495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6F5B784-49B0-F554-A44D-48FCF74D4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1BEE7-029D-40F3-906D-3DCBA9693BC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0439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9F4BD3-B75D-DF8C-3420-7A382A68A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E4F6AB9E-28F5-A8EC-39DC-37BC05F8EF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A190F99-3D10-6002-AB58-2B84A24ECC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B1F3EAE-7268-CF18-FE49-B1FD87DE5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ADAE-5400-4D57-A027-A0B9FF573770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BD6D787-9C42-9D1B-BDD4-CDB5E0566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39EBBB2-7CA2-2B04-23B0-D07433FC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1BEE7-029D-40F3-906D-3DCBA9693BC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33512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F1E0FA71-B3B2-C5C8-9CF8-6106AC79B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B8865AE-C44E-BDB4-3D6B-5D37E3E6B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F66FCBF-C2FE-D7ED-3C6C-924C2E7497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0ADAE-5400-4D57-A027-A0B9FF573770}" type="datetimeFigureOut">
              <a:rPr lang="da-DK" smtClean="0"/>
              <a:t>22-05-2026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D5301DF-EAFF-FBD1-48B9-7E18A41050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A5A92ED-7CA3-B1EC-705D-4768D9A2D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1BEE7-029D-40F3-906D-3DCBA9693BC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4318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0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98388" y="4626853"/>
            <a:ext cx="10592174" cy="1805753"/>
          </a:xfrm>
        </p:spPr>
        <p:txBody>
          <a:bodyPr anchor="t">
            <a:noAutofit/>
          </a:bodyPr>
          <a:lstStyle/>
          <a:p>
            <a:pPr algn="l"/>
            <a:r>
              <a:rPr lang="da-DK" sz="7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Barcelona 2026</a:t>
            </a:r>
          </a:p>
        </p:txBody>
      </p:sp>
      <p:pic>
        <p:nvPicPr>
          <p:cNvPr id="1026" name="Picture 2" descr="Hvorfor rejse til Barcelona? Bliv inspireret her og book rejsen på  apollorejser.dk">
            <a:extLst>
              <a:ext uri="{FF2B5EF4-FFF2-40B4-BE49-F238E27FC236}">
                <a16:creationId xmlns:a16="http://schemas.microsoft.com/office/drawing/2014/main" id="{77FFC29E-2BE1-3148-5A97-8CF7100D15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"/>
          <a:stretch/>
        </p:blipFill>
        <p:spPr bwMode="auto">
          <a:xfrm>
            <a:off x="-1" y="10"/>
            <a:ext cx="12192001" cy="420144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9" name="Group 1032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6" name="Billede 15">
            <a:extLst>
              <a:ext uri="{FF2B5EF4-FFF2-40B4-BE49-F238E27FC236}">
                <a16:creationId xmlns:a16="http://schemas.microsoft.com/office/drawing/2014/main" id="{33EA0640-49F9-75C5-C856-3A34247B6E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741" y="5563543"/>
            <a:ext cx="2657880" cy="132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68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352" y="188640"/>
            <a:ext cx="269979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da-DK" b="1" dirty="0"/>
              <a:t>Barcelona 1</a:t>
            </a:r>
          </a:p>
        </p:txBody>
      </p:sp>
      <p:pic>
        <p:nvPicPr>
          <p:cNvPr id="7170" name="Picture 2" descr="C:\Users\Bruger\Desktop\barcelona\Rambl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00" y="1308516"/>
            <a:ext cx="4536504" cy="3402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1120" y="4581128"/>
            <a:ext cx="2304256" cy="565281"/>
          </a:xfrm>
        </p:spPr>
        <p:txBody>
          <a:bodyPr/>
          <a:lstStyle/>
          <a:p>
            <a:pPr algn="ctr"/>
            <a:r>
              <a:rPr lang="da-DK" b="1" dirty="0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Rambla</a:t>
            </a:r>
            <a:endParaRPr lang="da-DK" b="1" dirty="0">
              <a:ln w="12700" cmpd="sng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2" descr="C:\Users\Bruger\Desktop\parque-guell-entrada.jpg">
            <a:extLst>
              <a:ext uri="{FF2B5EF4-FFF2-40B4-BE49-F238E27FC236}">
                <a16:creationId xmlns:a16="http://schemas.microsoft.com/office/drawing/2014/main" id="{5B443B5C-534C-2F0C-9ADB-D7F60D9F2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733" y="174007"/>
            <a:ext cx="4873713" cy="3243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Bruger\Desktop\gaudi sagrada familia.png">
            <a:extLst>
              <a:ext uri="{FF2B5EF4-FFF2-40B4-BE49-F238E27FC236}">
                <a16:creationId xmlns:a16="http://schemas.microsoft.com/office/drawing/2014/main" id="{8A60F35A-BD54-79E2-EFF7-4EB9F8C57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317" y="44624"/>
            <a:ext cx="4320416" cy="5510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0D1AF701-8765-C49F-40CC-B376186774EF}"/>
              </a:ext>
            </a:extLst>
          </p:cNvPr>
          <p:cNvSpPr txBox="1">
            <a:spLocks/>
          </p:cNvSpPr>
          <p:nvPr/>
        </p:nvSpPr>
        <p:spPr>
          <a:xfrm>
            <a:off x="5245176" y="3411727"/>
            <a:ext cx="2122707" cy="757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b="1" dirty="0" err="1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Parc</a:t>
            </a:r>
            <a:r>
              <a:rPr lang="da-DK" b="1" dirty="0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Güell</a:t>
            </a: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70E4BAE7-8F80-D79D-AB25-D615CD5B82CA}"/>
              </a:ext>
            </a:extLst>
          </p:cNvPr>
          <p:cNvSpPr txBox="1">
            <a:spLocks/>
          </p:cNvSpPr>
          <p:nvPr/>
        </p:nvSpPr>
        <p:spPr>
          <a:xfrm>
            <a:off x="8554127" y="5549694"/>
            <a:ext cx="2914795" cy="685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b="1" dirty="0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Sagrada Familia</a:t>
            </a:r>
          </a:p>
        </p:txBody>
      </p:sp>
      <p:pic>
        <p:nvPicPr>
          <p:cNvPr id="10" name="Picture 2" descr="C:\Users\Bruger\Desktop\barcelona\barcelona-289-playa.jpg">
            <a:extLst>
              <a:ext uri="{FF2B5EF4-FFF2-40B4-BE49-F238E27FC236}">
                <a16:creationId xmlns:a16="http://schemas.microsoft.com/office/drawing/2014/main" id="{57A0EDD8-95CB-622B-7ED2-78B071AA9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4"/>
          <a:stretch/>
        </p:blipFill>
        <p:spPr bwMode="auto">
          <a:xfrm>
            <a:off x="3135186" y="4125857"/>
            <a:ext cx="3744344" cy="2677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76DE91C3-A558-8D23-A1CE-ECAC2A66BE1D}"/>
              </a:ext>
            </a:extLst>
          </p:cNvPr>
          <p:cNvSpPr txBox="1">
            <a:spLocks/>
          </p:cNvSpPr>
          <p:nvPr/>
        </p:nvSpPr>
        <p:spPr>
          <a:xfrm>
            <a:off x="6614338" y="6229068"/>
            <a:ext cx="1906683" cy="757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b="1" dirty="0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Strand</a:t>
            </a:r>
          </a:p>
        </p:txBody>
      </p:sp>
    </p:spTree>
    <p:extLst>
      <p:ext uri="{BB962C8B-B14F-4D97-AF65-F5344CB8AC3E}">
        <p14:creationId xmlns:p14="http://schemas.microsoft.com/office/powerpoint/2010/main" val="252009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at is the history behind the Barcelona Montjuic Castle?">
            <a:extLst>
              <a:ext uri="{FF2B5EF4-FFF2-40B4-BE49-F238E27FC236}">
                <a16:creationId xmlns:a16="http://schemas.microsoft.com/office/drawing/2014/main" id="{050FB956-3289-F4AE-613E-4402AE6E1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72" y="416692"/>
            <a:ext cx="5353680" cy="3570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1384" y="332656"/>
            <a:ext cx="262778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da-DK" b="1" dirty="0">
                <a:solidFill>
                  <a:schemeClr val="bg1"/>
                </a:solidFill>
              </a:rPr>
              <a:t>Barcelona 2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86983E29-728E-8DB4-207E-30C9ECD50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3976713"/>
            <a:ext cx="2736304" cy="576064"/>
          </a:xfrm>
        </p:spPr>
        <p:txBody>
          <a:bodyPr/>
          <a:lstStyle/>
          <a:p>
            <a:r>
              <a:rPr lang="da-DK" b="1" dirty="0" err="1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Montjuic</a:t>
            </a:r>
            <a:r>
              <a:rPr lang="da-DK" b="1" dirty="0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Castle</a:t>
            </a:r>
          </a:p>
        </p:txBody>
      </p:sp>
      <p:pic>
        <p:nvPicPr>
          <p:cNvPr id="2052" name="Picture 4" descr="Symbolic Human Tower Formed at Spain's Festival">
            <a:extLst>
              <a:ext uri="{FF2B5EF4-FFF2-40B4-BE49-F238E27FC236}">
                <a16:creationId xmlns:a16="http://schemas.microsoft.com/office/drawing/2014/main" id="{14F5033D-9291-9359-8019-464F28DB0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116523"/>
            <a:ext cx="5353680" cy="35196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ladsholder til indhold 5">
            <a:extLst>
              <a:ext uri="{FF2B5EF4-FFF2-40B4-BE49-F238E27FC236}">
                <a16:creationId xmlns:a16="http://schemas.microsoft.com/office/drawing/2014/main" id="{A57582DA-5D08-96B9-5058-C1C058C5CC22}"/>
              </a:ext>
            </a:extLst>
          </p:cNvPr>
          <p:cNvSpPr txBox="1">
            <a:spLocks/>
          </p:cNvSpPr>
          <p:nvPr/>
        </p:nvSpPr>
        <p:spPr>
          <a:xfrm>
            <a:off x="8376796" y="3522657"/>
            <a:ext cx="194421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 err="1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Castellers</a:t>
            </a:r>
            <a:endParaRPr lang="da-DK" b="1" dirty="0">
              <a:ln w="127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54" name="Picture 6" descr="Barcelona. The cable car to the top of the hill of Montjuic. Stock Photo by  ©pillerss 87784208">
            <a:extLst>
              <a:ext uri="{FF2B5EF4-FFF2-40B4-BE49-F238E27FC236}">
                <a16:creationId xmlns:a16="http://schemas.microsoft.com/office/drawing/2014/main" id="{C3FDDCB8-E4A2-F713-81AB-05676B833B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8" b="10423"/>
          <a:stretch/>
        </p:blipFill>
        <p:spPr bwMode="auto">
          <a:xfrm>
            <a:off x="3481918" y="4064937"/>
            <a:ext cx="4502834" cy="256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ladsholder til indhold 5">
            <a:extLst>
              <a:ext uri="{FF2B5EF4-FFF2-40B4-BE49-F238E27FC236}">
                <a16:creationId xmlns:a16="http://schemas.microsoft.com/office/drawing/2014/main" id="{37C2AF24-3DCD-4C30-8C85-092B8A3AACC4}"/>
              </a:ext>
            </a:extLst>
          </p:cNvPr>
          <p:cNvSpPr txBox="1">
            <a:spLocks/>
          </p:cNvSpPr>
          <p:nvPr/>
        </p:nvSpPr>
        <p:spPr>
          <a:xfrm>
            <a:off x="911424" y="5699483"/>
            <a:ext cx="2736304" cy="576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 err="1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Cablecar</a:t>
            </a:r>
            <a:r>
              <a:rPr lang="da-DK" b="1" dirty="0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havnen</a:t>
            </a:r>
          </a:p>
        </p:txBody>
      </p:sp>
      <p:pic>
        <p:nvPicPr>
          <p:cNvPr id="2056" name="Picture 8" descr="Barceloneta strand (Barceloneta beach)">
            <a:extLst>
              <a:ext uri="{FF2B5EF4-FFF2-40B4-BE49-F238E27FC236}">
                <a16:creationId xmlns:a16="http://schemas.microsoft.com/office/drawing/2014/main" id="{8005FBBE-EE4D-C36B-FF3D-E7B307C22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02"/>
          <a:stretch/>
        </p:blipFill>
        <p:spPr bwMode="auto">
          <a:xfrm>
            <a:off x="8184232" y="4054707"/>
            <a:ext cx="3770784" cy="1758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id="{EC799007-60D4-EDF4-99D1-434EA4D2CAC3}"/>
              </a:ext>
            </a:extLst>
          </p:cNvPr>
          <p:cNvSpPr txBox="1">
            <a:spLocks/>
          </p:cNvSpPr>
          <p:nvPr/>
        </p:nvSpPr>
        <p:spPr>
          <a:xfrm>
            <a:off x="8976320" y="5729328"/>
            <a:ext cx="1906683" cy="757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b="1" dirty="0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Strand</a:t>
            </a:r>
          </a:p>
        </p:txBody>
      </p:sp>
    </p:spTree>
    <p:extLst>
      <p:ext uri="{BB962C8B-B14F-4D97-AF65-F5344CB8AC3E}">
        <p14:creationId xmlns:p14="http://schemas.microsoft.com/office/powerpoint/2010/main" val="3187711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9893" y="0"/>
            <a:ext cx="3347864" cy="1143000"/>
          </a:xfrm>
        </p:spPr>
        <p:txBody>
          <a:bodyPr/>
          <a:lstStyle/>
          <a:p>
            <a:pPr algn="ctr"/>
            <a:r>
              <a:rPr lang="da-DK" b="1" dirty="0"/>
              <a:t>Barcelona 3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074072" y="5504976"/>
            <a:ext cx="5127368" cy="504806"/>
          </a:xfrm>
        </p:spPr>
        <p:txBody>
          <a:bodyPr/>
          <a:lstStyle/>
          <a:p>
            <a:pPr algn="ctr"/>
            <a:r>
              <a:rPr lang="da-DK" b="1" dirty="0" err="1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Catadral</a:t>
            </a:r>
            <a:r>
              <a:rPr lang="da-DK" b="1" dirty="0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Santa Maria Del Mar</a:t>
            </a:r>
          </a:p>
        </p:txBody>
      </p:sp>
      <p:pic>
        <p:nvPicPr>
          <p:cNvPr id="2050" name="Picture 2" descr="Church of Santa Maria del M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18" y="848218"/>
            <a:ext cx="7037877" cy="4684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Proyecto web cocina, para chuparse los dedos | Makkao">
            <a:extLst>
              <a:ext uri="{FF2B5EF4-FFF2-40B4-BE49-F238E27FC236}">
                <a16:creationId xmlns:a16="http://schemas.microsoft.com/office/drawing/2014/main" id="{48FE00EB-5927-093A-FFCE-B4AF3CB21D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9" b="7365"/>
          <a:stretch/>
        </p:blipFill>
        <p:spPr bwMode="auto">
          <a:xfrm>
            <a:off x="7391264" y="116632"/>
            <a:ext cx="4696200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Bruger\Desktop\barcelona\Mercat_de_la_Boqueria.jpg">
            <a:extLst>
              <a:ext uri="{FF2B5EF4-FFF2-40B4-BE49-F238E27FC236}">
                <a16:creationId xmlns:a16="http://schemas.microsoft.com/office/drawing/2014/main" id="{AFDCDF04-68C8-85EC-05EB-11C0BDB82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6"/>
          <a:stretch/>
        </p:blipFill>
        <p:spPr bwMode="auto">
          <a:xfrm>
            <a:off x="7392145" y="3573016"/>
            <a:ext cx="4696200" cy="32347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0AC0FB6C-0DB3-AC5B-80B4-D70B7516F8BA}"/>
              </a:ext>
            </a:extLst>
          </p:cNvPr>
          <p:cNvSpPr txBox="1">
            <a:spLocks/>
          </p:cNvSpPr>
          <p:nvPr/>
        </p:nvSpPr>
        <p:spPr>
          <a:xfrm>
            <a:off x="7047458" y="3190255"/>
            <a:ext cx="5127368" cy="504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b="1" dirty="0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La </a:t>
            </a:r>
            <a:r>
              <a:rPr lang="da-DK" b="1" dirty="0" err="1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Boqueria</a:t>
            </a:r>
            <a:r>
              <a:rPr lang="da-DK" b="1" dirty="0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+ BNC Kitchen</a:t>
            </a: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C1EEB309-5D96-87AF-EA77-088B86EC58D7}"/>
              </a:ext>
            </a:extLst>
          </p:cNvPr>
          <p:cNvSpPr txBox="1">
            <a:spLocks/>
          </p:cNvSpPr>
          <p:nvPr/>
        </p:nvSpPr>
        <p:spPr>
          <a:xfrm>
            <a:off x="2495600" y="6237312"/>
            <a:ext cx="1906683" cy="757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b="1" dirty="0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Strand</a:t>
            </a:r>
          </a:p>
        </p:txBody>
      </p:sp>
    </p:spTree>
    <p:extLst>
      <p:ext uri="{BB962C8B-B14F-4D97-AF65-F5344CB8AC3E}">
        <p14:creationId xmlns:p14="http://schemas.microsoft.com/office/powerpoint/2010/main" val="1574497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Bruger\Desktop\barcelona\barcelona-montserr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28" y="502622"/>
            <a:ext cx="5719495" cy="4289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1344" y="116632"/>
            <a:ext cx="2915816" cy="1143000"/>
          </a:xfrm>
        </p:spPr>
        <p:txBody>
          <a:bodyPr/>
          <a:lstStyle/>
          <a:p>
            <a:pPr algn="ctr"/>
            <a:r>
              <a:rPr lang="da-DK" b="1" dirty="0"/>
              <a:t>Barcelona 4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5CD8184E-BD8F-5047-C348-497069E40A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112" t="16400" r="14563" b="24801"/>
          <a:stretch/>
        </p:blipFill>
        <p:spPr>
          <a:xfrm>
            <a:off x="6816080" y="524123"/>
            <a:ext cx="4545092" cy="2855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Montserrat travel - Lonely Planet | Spain, Europe">
            <a:extLst>
              <a:ext uri="{FF2B5EF4-FFF2-40B4-BE49-F238E27FC236}">
                <a16:creationId xmlns:a16="http://schemas.microsoft.com/office/drawing/2014/main" id="{4081B3F1-1C21-8163-7E2A-FB463CFAE0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r="3431"/>
          <a:stretch/>
        </p:blipFill>
        <p:spPr bwMode="auto">
          <a:xfrm>
            <a:off x="6927538" y="3388419"/>
            <a:ext cx="4433634" cy="3429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Bruger\Desktop\barcelona\barcelona-289-playa.jpg">
            <a:extLst>
              <a:ext uri="{FF2B5EF4-FFF2-40B4-BE49-F238E27FC236}">
                <a16:creationId xmlns:a16="http://schemas.microsoft.com/office/drawing/2014/main" id="{3EBCE648-3CB5-F38C-6C77-FAA5F126E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0" b="25639"/>
          <a:stretch/>
        </p:blipFill>
        <p:spPr bwMode="auto">
          <a:xfrm>
            <a:off x="1092665" y="5080276"/>
            <a:ext cx="3744344" cy="1656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272880D3-98EB-4B56-5B5C-37A947B40F22}"/>
              </a:ext>
            </a:extLst>
          </p:cNvPr>
          <p:cNvSpPr txBox="1">
            <a:spLocks/>
          </p:cNvSpPr>
          <p:nvPr/>
        </p:nvSpPr>
        <p:spPr>
          <a:xfrm>
            <a:off x="4439816" y="5598261"/>
            <a:ext cx="1906683" cy="757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b="1" dirty="0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Strand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212235" y="3025319"/>
            <a:ext cx="3053392" cy="757064"/>
          </a:xfrm>
        </p:spPr>
        <p:txBody>
          <a:bodyPr>
            <a:normAutofit/>
          </a:bodyPr>
          <a:lstStyle/>
          <a:p>
            <a:pPr algn="ctr"/>
            <a:r>
              <a:rPr lang="da-DK" sz="4000" b="1" dirty="0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Montserrat</a:t>
            </a:r>
          </a:p>
        </p:txBody>
      </p:sp>
    </p:spTree>
    <p:extLst>
      <p:ext uri="{BB962C8B-B14F-4D97-AF65-F5344CB8AC3E}">
        <p14:creationId xmlns:p14="http://schemas.microsoft.com/office/powerpoint/2010/main" val="430466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074073" y="3652256"/>
            <a:ext cx="5127368" cy="504806"/>
          </a:xfrm>
        </p:spPr>
        <p:txBody>
          <a:bodyPr/>
          <a:lstStyle/>
          <a:p>
            <a:pPr algn="ctr"/>
            <a:r>
              <a:rPr lang="da-DK" b="1" dirty="0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Illa </a:t>
            </a:r>
            <a:r>
              <a:rPr lang="da-DK" b="1" dirty="0" err="1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Fantasia</a:t>
            </a:r>
            <a:endParaRPr lang="da-DK" b="1" dirty="0">
              <a:ln w="127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0AC0FB6C-0DB3-AC5B-80B4-D70B7516F8BA}"/>
              </a:ext>
            </a:extLst>
          </p:cNvPr>
          <p:cNvSpPr txBox="1">
            <a:spLocks/>
          </p:cNvSpPr>
          <p:nvPr/>
        </p:nvSpPr>
        <p:spPr>
          <a:xfrm>
            <a:off x="7077058" y="3656941"/>
            <a:ext cx="5127368" cy="504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b="1" dirty="0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Portal del Angel </a:t>
            </a: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C1EEB309-5D96-87AF-EA77-088B86EC58D7}"/>
              </a:ext>
            </a:extLst>
          </p:cNvPr>
          <p:cNvSpPr txBox="1">
            <a:spLocks/>
          </p:cNvSpPr>
          <p:nvPr/>
        </p:nvSpPr>
        <p:spPr>
          <a:xfrm>
            <a:off x="4601791" y="5187540"/>
            <a:ext cx="3888432" cy="757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b="1" dirty="0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BCN </a:t>
            </a:r>
            <a:r>
              <a:rPr lang="da-DK" b="1" dirty="0" err="1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Baila</a:t>
            </a:r>
            <a:r>
              <a:rPr lang="da-DK" b="1" dirty="0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Salsa</a:t>
            </a:r>
          </a:p>
        </p:txBody>
      </p:sp>
      <p:pic>
        <p:nvPicPr>
          <p:cNvPr id="10" name="Picture 2" descr="https://media.timeout.com/images/102777637/image.jpg">
            <a:extLst>
              <a:ext uri="{FF2B5EF4-FFF2-40B4-BE49-F238E27FC236}">
                <a16:creationId xmlns:a16="http://schemas.microsoft.com/office/drawing/2014/main" id="{A33207BA-C981-0E45-5441-72D5C76263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5"/>
          <a:stretch/>
        </p:blipFill>
        <p:spPr bwMode="auto">
          <a:xfrm>
            <a:off x="280337" y="58521"/>
            <a:ext cx="7048376" cy="3705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9893" y="0"/>
            <a:ext cx="3347864" cy="1143000"/>
          </a:xfrm>
        </p:spPr>
        <p:txBody>
          <a:bodyPr/>
          <a:lstStyle/>
          <a:p>
            <a:pPr algn="ctr"/>
            <a:r>
              <a:rPr lang="da-DK" b="1" dirty="0">
                <a:solidFill>
                  <a:schemeClr val="bg1"/>
                </a:solidFill>
              </a:rPr>
              <a:t>Barcelona 5</a:t>
            </a:r>
          </a:p>
        </p:txBody>
      </p:sp>
      <p:pic>
        <p:nvPicPr>
          <p:cNvPr id="13314" name="Picture 2" descr="Barcelona: Portal de l´Angel. | Luis González | Flickr">
            <a:extLst>
              <a:ext uri="{FF2B5EF4-FFF2-40B4-BE49-F238E27FC236}">
                <a16:creationId xmlns:a16="http://schemas.microsoft.com/office/drawing/2014/main" id="{CA05F15F-C1CB-00E5-7352-7CC202A0A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466" y="772700"/>
            <a:ext cx="4564858" cy="2884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A1610857-A4E0-3E1C-9D6B-1A2BB7D1E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208" y="4365104"/>
            <a:ext cx="2458243" cy="217607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07A0D9D7-275B-719F-6A70-301F094F02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5549" y="4252174"/>
            <a:ext cx="3268290" cy="240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31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43939895-5101-4322-BD63-2D24BB45E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200964"/>
            <a:ext cx="91440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da-DK" b="1" dirty="0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BARCELONA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079776" y="1340768"/>
            <a:ext cx="4032448" cy="1008112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82296" indent="0" algn="ctr">
              <a:buNone/>
            </a:pPr>
            <a:r>
              <a:rPr lang="da-DK" sz="4000" b="1" dirty="0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Spørgsmål?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92D25F1-93D1-6A88-2AC3-3942B837A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5264569"/>
            <a:ext cx="2394172" cy="119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27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9" name="Rectangle 4118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91344" y="1881175"/>
            <a:ext cx="5257799" cy="3694373"/>
          </a:xfrm>
        </p:spPr>
        <p:txBody>
          <a:bodyPr vert="horz" lIns="91440" tIns="45720" rIns="91440" bIns="45720" rtlCol="0">
            <a:normAutofit/>
          </a:bodyPr>
          <a:lstStyle/>
          <a:p>
            <a:pPr marL="484632" indent="-228600" algn="l">
              <a:buFont typeface="Arial" panose="020B0604020202020204" pitchFamily="34" charset="0"/>
              <a:buChar char="•"/>
            </a:pPr>
            <a:r>
              <a:rPr lang="en-US" sz="2200" b="1" dirty="0"/>
              <a:t>Peter</a:t>
            </a:r>
            <a:r>
              <a:rPr lang="en-US" sz="2200" dirty="0"/>
              <a:t>, </a:t>
            </a:r>
            <a:r>
              <a:rPr lang="en-US" sz="2200" dirty="0" err="1"/>
              <a:t>leder</a:t>
            </a:r>
            <a:r>
              <a:rPr lang="en-US" sz="2200" dirty="0"/>
              <a:t> </a:t>
            </a:r>
            <a:r>
              <a:rPr lang="en-US" sz="2200" dirty="0" err="1"/>
              <a:t>Ungdomsskolen</a:t>
            </a:r>
            <a:endParaRPr lang="en-US" sz="2200" dirty="0"/>
          </a:p>
          <a:p>
            <a:pPr marL="484632" indent="-228600" algn="l">
              <a:buFont typeface="Arial" panose="020B0604020202020204" pitchFamily="34" charset="0"/>
              <a:buChar char="•"/>
            </a:pPr>
            <a:r>
              <a:rPr lang="en-US" sz="2200" b="1" dirty="0"/>
              <a:t>Mónica</a:t>
            </a:r>
            <a:r>
              <a:rPr lang="en-US" sz="2200" dirty="0"/>
              <a:t>, </a:t>
            </a:r>
            <a:r>
              <a:rPr lang="en-US" sz="2200" dirty="0" err="1"/>
              <a:t>spansklærer</a:t>
            </a:r>
            <a:endParaRPr lang="en-US" sz="2200" dirty="0"/>
          </a:p>
          <a:p>
            <a:pPr marL="484632" indent="-228600" algn="l">
              <a:buFont typeface="Arial" panose="020B0604020202020204" pitchFamily="34" charset="0"/>
              <a:buChar char="•"/>
            </a:pPr>
            <a:r>
              <a:rPr lang="en-US" sz="2200" b="1" dirty="0"/>
              <a:t>Rasmus</a:t>
            </a:r>
            <a:r>
              <a:rPr lang="en-US" sz="2200" dirty="0"/>
              <a:t>, Adventure-</a:t>
            </a:r>
            <a:r>
              <a:rPr lang="en-US" sz="2200" dirty="0" err="1"/>
              <a:t>underviser</a:t>
            </a:r>
            <a:endParaRPr lang="en-US" sz="22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700" b="1" u="sng" dirty="0"/>
              <a:t>Kontakt </a:t>
            </a:r>
            <a:r>
              <a:rPr lang="en-US" sz="1700" b="1" u="sng" dirty="0" err="1"/>
              <a:t>på</a:t>
            </a:r>
            <a:r>
              <a:rPr lang="en-US" sz="1700" b="1" u="sng" dirty="0"/>
              <a:t> </a:t>
            </a:r>
            <a:r>
              <a:rPr lang="en-US" sz="1700" b="1" u="sng" dirty="0" err="1"/>
              <a:t>turen</a:t>
            </a:r>
            <a:r>
              <a:rPr lang="en-US" sz="1700" b="1" u="sng" dirty="0"/>
              <a:t>: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700" dirty="0"/>
              <a:t>Peter:  25 26 83 89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700" dirty="0"/>
              <a:t>Mónica: 51 93 30 43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700" dirty="0"/>
              <a:t>Rasmus:  50 81 81 74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4098" name="Picture 2" descr="http://www.gbsge.com/wp-content/uploads/2014/10/GBS-Barcelona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4" r="-1" b="4828"/>
          <a:stretch/>
        </p:blipFill>
        <p:spPr bwMode="auto">
          <a:xfrm>
            <a:off x="3723238" y="-4"/>
            <a:ext cx="8468762" cy="4293100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9066D481-5EC8-36D8-B3F4-E5CF3DEF72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0" b="8586"/>
          <a:stretch/>
        </p:blipFill>
        <p:spPr>
          <a:xfrm>
            <a:off x="8919692" y="5517232"/>
            <a:ext cx="3279417" cy="1340772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9336" y="476672"/>
            <a:ext cx="4393703" cy="12433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Barcelona - </a:t>
            </a:r>
            <a:r>
              <a:rPr 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Voksne</a:t>
            </a:r>
            <a:endParaRPr lang="en-US" sz="4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25380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da-DK" b="1" dirty="0"/>
              <a:t>Ordensregler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D247596-AE5D-2551-F405-D18C3CE087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83" y="2149785"/>
            <a:ext cx="3808642" cy="1904318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2" name="Pladsholder til indhold 1"/>
          <p:cNvSpPr>
            <a:spLocks noGrp="1"/>
          </p:cNvSpPr>
          <p:nvPr>
            <p:ph idx="1"/>
          </p:nvPr>
        </p:nvSpPr>
        <p:spPr>
          <a:xfrm>
            <a:off x="4511825" y="1805056"/>
            <a:ext cx="7084167" cy="472028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da-DK" sz="2400" dirty="0"/>
              <a:t>På Ungdomsskolerejser er alle deltagere med frivilligt</a:t>
            </a:r>
          </a:p>
          <a:p>
            <a:pPr>
              <a:lnSpc>
                <a:spcPct val="100000"/>
              </a:lnSpc>
            </a:pPr>
            <a:endParaRPr lang="da-DK" sz="1500" dirty="0"/>
          </a:p>
          <a:p>
            <a:pPr>
              <a:lnSpc>
                <a:spcPct val="100000"/>
              </a:lnSpc>
            </a:pPr>
            <a:r>
              <a:rPr lang="da-DK" sz="2400" dirty="0"/>
              <a:t>Ingen øl, vin, energidrik, spiritus eller andre rusmidler</a:t>
            </a:r>
          </a:p>
          <a:p>
            <a:pPr>
              <a:lnSpc>
                <a:spcPct val="100000"/>
              </a:lnSpc>
            </a:pPr>
            <a:endParaRPr lang="da-DK" sz="1500" dirty="0"/>
          </a:p>
          <a:p>
            <a:pPr>
              <a:lnSpc>
                <a:spcPct val="100000"/>
              </a:lnSpc>
            </a:pPr>
            <a:r>
              <a:rPr lang="da-DK" sz="2400" dirty="0"/>
              <a:t>Orden på værelserne. Der må ikke ryges.</a:t>
            </a:r>
          </a:p>
          <a:p>
            <a:pPr>
              <a:lnSpc>
                <a:spcPct val="100000"/>
              </a:lnSpc>
            </a:pPr>
            <a:endParaRPr lang="da-DK" sz="1500" dirty="0"/>
          </a:p>
          <a:p>
            <a:pPr>
              <a:lnSpc>
                <a:spcPct val="100000"/>
              </a:lnSpc>
            </a:pPr>
            <a:r>
              <a:rPr lang="da-DK" sz="2400" dirty="0"/>
              <a:t>Der skal være ro kl. 23</a:t>
            </a:r>
          </a:p>
          <a:p>
            <a:pPr>
              <a:lnSpc>
                <a:spcPct val="100000"/>
              </a:lnSpc>
            </a:pPr>
            <a:endParaRPr lang="da-DK" sz="1500" dirty="0"/>
          </a:p>
          <a:p>
            <a:pPr>
              <a:lnSpc>
                <a:spcPct val="100000"/>
              </a:lnSpc>
            </a:pPr>
            <a:r>
              <a:rPr lang="da-DK" sz="2400" dirty="0"/>
              <a:t>I tilfælde af grov overtrædelse af reglerne, hvor hjemsendelse er sidste udvej, bliver regningen for hjemtransporten videresendt til forældrene</a:t>
            </a:r>
          </a:p>
        </p:txBody>
      </p:sp>
    </p:spTree>
    <p:extLst>
      <p:ext uri="{BB962C8B-B14F-4D97-AF65-F5344CB8AC3E}">
        <p14:creationId xmlns:p14="http://schemas.microsoft.com/office/powerpoint/2010/main" val="2848931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da-DK" b="1" dirty="0"/>
              <a:t>Huskeliste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Pladsholder til indhold 1"/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r>
              <a:rPr lang="da-DK" sz="2400" dirty="0"/>
              <a:t>Pas – blåt &amp; gult sygesikringsbevis – Euro</a:t>
            </a:r>
          </a:p>
          <a:p>
            <a:r>
              <a:rPr lang="da-DK" sz="2400" dirty="0"/>
              <a:t>Toiletsager, solcreme, solbrille, badetøj, håndklæde, mobil + oplader,  medicin og spil m.m.</a:t>
            </a:r>
          </a:p>
          <a:p>
            <a:r>
              <a:rPr lang="da-DK" sz="2400" dirty="0">
                <a:highlight>
                  <a:srgbClr val="FFFF00"/>
                </a:highlight>
              </a:rPr>
              <a:t>GODT FODTØJ </a:t>
            </a:r>
            <a:r>
              <a:rPr lang="da-DK" sz="2400" dirty="0"/>
              <a:t>&amp; rygsæk – 50 km !!!!</a:t>
            </a:r>
          </a:p>
          <a:p>
            <a:r>
              <a:rPr lang="da-DK" sz="2400" dirty="0"/>
              <a:t>HUSK at pakke pas, penge, sygesikringsbevis, ”toilettaske” evt. medicin + tøj til 1. døgn, i håndbagage til fly</a:t>
            </a:r>
          </a:p>
          <a:p>
            <a:r>
              <a:rPr lang="da-DK" sz="2400" dirty="0"/>
              <a:t>Max. 1 taske/kuffert + håndbagage!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99819E6-AF1E-817B-0E8F-C992617C9A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184" y="2161750"/>
            <a:ext cx="3781051" cy="1890522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618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7C59BEC-C4CC-4741-B975-08C543178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72DEF309-605D-4117-9340-6D589B6C3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986173" flipV="1">
            <a:off x="3930947" y="651615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>
            <a:normAutofit/>
          </a:bodyPr>
          <a:lstStyle/>
          <a:p>
            <a:r>
              <a:rPr lang="da-DK" b="1" dirty="0"/>
              <a:t>Lommepenge</a:t>
            </a:r>
          </a:p>
        </p:txBody>
      </p:sp>
      <p:sp>
        <p:nvSpPr>
          <p:cNvPr id="2" name="Pladsholder til indhold 1"/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 lnSpcReduction="10000"/>
          </a:bodyPr>
          <a:lstStyle/>
          <a:p>
            <a:endParaRPr lang="da-DK" sz="1700" dirty="0"/>
          </a:p>
          <a:p>
            <a:r>
              <a:rPr lang="da-DK" dirty="0"/>
              <a:t>Rejse, overnatning, entré, morgenmad er inkl. i prisen</a:t>
            </a:r>
          </a:p>
          <a:p>
            <a:endParaRPr lang="da-DK" dirty="0"/>
          </a:p>
          <a:p>
            <a:r>
              <a:rPr lang="da-DK" dirty="0"/>
              <a:t>Lommepenge skal dække frokost + aftensmad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a-DK" sz="2800" dirty="0"/>
              <a:t>   Frokost ca. 10 euro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a-DK" sz="2800" dirty="0"/>
              <a:t>  Aftensmad ca. 10-15 euro</a:t>
            </a:r>
          </a:p>
          <a:p>
            <a:endParaRPr lang="da-DK" dirty="0"/>
          </a:p>
          <a:p>
            <a:r>
              <a:rPr lang="da-DK" dirty="0"/>
              <a:t>Hævekort</a:t>
            </a:r>
          </a:p>
          <a:p>
            <a:endParaRPr lang="da-DK" sz="17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77008" y="5228027"/>
            <a:ext cx="1107241" cy="10772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D866934-E4A2-6986-4A6B-6185BA06C0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042" y="5199658"/>
            <a:ext cx="2586438" cy="1293217"/>
          </a:xfrm>
          <a:custGeom>
            <a:avLst/>
            <a:gdLst/>
            <a:ahLst/>
            <a:cxnLst/>
            <a:rect l="l" t="t" r="r" b="b"/>
            <a:pathLst>
              <a:path w="4221597" h="4303912">
                <a:moveTo>
                  <a:pt x="126986" y="0"/>
                </a:moveTo>
                <a:lnTo>
                  <a:pt x="4094611" y="0"/>
                </a:lnTo>
                <a:cubicBezTo>
                  <a:pt x="4164743" y="0"/>
                  <a:pt x="4221597" y="56854"/>
                  <a:pt x="4221597" y="126986"/>
                </a:cubicBezTo>
                <a:lnTo>
                  <a:pt x="4221597" y="4176926"/>
                </a:lnTo>
                <a:cubicBezTo>
                  <a:pt x="4221597" y="4247058"/>
                  <a:pt x="4164743" y="4303912"/>
                  <a:pt x="4094611" y="4303912"/>
                </a:cubicBezTo>
                <a:lnTo>
                  <a:pt x="126986" y="4303912"/>
                </a:lnTo>
                <a:cubicBezTo>
                  <a:pt x="56854" y="4303912"/>
                  <a:pt x="0" y="4247058"/>
                  <a:pt x="0" y="4176926"/>
                </a:cubicBezTo>
                <a:lnTo>
                  <a:pt x="0" y="126986"/>
                </a:lnTo>
                <a:cubicBezTo>
                  <a:pt x="0" y="56854"/>
                  <a:pt x="56854" y="0"/>
                  <a:pt x="12698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93992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da-DK" sz="3600" b="1" dirty="0"/>
              <a:t>Alarmeringsplan</a:t>
            </a:r>
          </a:p>
        </p:txBody>
      </p:sp>
      <p:sp>
        <p:nvSpPr>
          <p:cNvPr id="2" name="Pladsholder til indhold 1"/>
          <p:cNvSpPr>
            <a:spLocks noGrp="1"/>
          </p:cNvSpPr>
          <p:nvPr>
            <p:ph idx="1"/>
          </p:nvPr>
        </p:nvSpPr>
        <p:spPr>
          <a:xfrm>
            <a:off x="643468" y="1782981"/>
            <a:ext cx="4732451" cy="2438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 dirty="0"/>
              <a:t>- </a:t>
            </a:r>
            <a:r>
              <a:rPr lang="da-DK" sz="2400" dirty="0"/>
              <a:t>4 trin</a:t>
            </a:r>
          </a:p>
          <a:p>
            <a:pPr marL="0" indent="0">
              <a:buNone/>
            </a:pPr>
            <a:r>
              <a:rPr lang="da-DK" sz="2400" dirty="0"/>
              <a:t>- Bagvagt </a:t>
            </a:r>
            <a:r>
              <a:rPr lang="da-DK" sz="2400" b="1" dirty="0"/>
              <a:t>Tina Pehrson: 25 55 93 80</a:t>
            </a:r>
          </a:p>
          <a:p>
            <a:pPr marL="0" indent="0">
              <a:buNone/>
            </a:pPr>
            <a:r>
              <a:rPr lang="da-DK" sz="2400" dirty="0"/>
              <a:t>- </a:t>
            </a:r>
            <a:r>
              <a:rPr lang="da-DK" sz="2400" dirty="0" err="1"/>
              <a:t>Mobiltlf</a:t>
            </a:r>
            <a:r>
              <a:rPr lang="da-DK" sz="2400" dirty="0"/>
              <a:t>.</a:t>
            </a:r>
          </a:p>
          <a:p>
            <a:pPr marL="0" indent="0">
              <a:buNone/>
            </a:pPr>
            <a:r>
              <a:rPr lang="da-DK" sz="2400" dirty="0"/>
              <a:t>- Hospital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4" name="Rectangle 12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13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12341" r="50766" b="10130"/>
          <a:stretch>
            <a:fillRect/>
          </a:stretch>
        </p:blipFill>
        <p:spPr bwMode="auto">
          <a:xfrm rot="597272">
            <a:off x="5415363" y="871319"/>
            <a:ext cx="3168352" cy="44969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15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7" name="Isosceles Triangle 16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17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Billede 4">
            <a:extLst>
              <a:ext uri="{FF2B5EF4-FFF2-40B4-BE49-F238E27FC236}">
                <a16:creationId xmlns:a16="http://schemas.microsoft.com/office/drawing/2014/main" id="{CAE57C57-6F83-168B-99A9-CFBDF24BEB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5029599"/>
            <a:ext cx="2394172" cy="119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2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7651"/>
          </a:xfrm>
        </p:spPr>
        <p:txBody>
          <a:bodyPr/>
          <a:lstStyle/>
          <a:p>
            <a:r>
              <a:rPr lang="da-DK" b="1" dirty="0"/>
              <a:t>Rejseplan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1484784"/>
            <a:ext cx="10515600" cy="500809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a-DK" b="1" dirty="0"/>
              <a:t>Udrejse – </a:t>
            </a:r>
            <a:r>
              <a:rPr lang="da-DK" dirty="0"/>
              <a:t>Fredag d. 26/6</a:t>
            </a:r>
            <a:r>
              <a:rPr lang="da-DK" b="1" dirty="0"/>
              <a:t>:</a:t>
            </a:r>
          </a:p>
          <a:p>
            <a:pPr lvl="0"/>
            <a:r>
              <a:rPr lang="da-DK" b="1" dirty="0"/>
              <a:t>13.15: Check-in - </a:t>
            </a:r>
            <a:r>
              <a:rPr lang="da-DK" dirty="0"/>
              <a:t>Afrejse fra Aalborg lufthavn kl. 14.15 </a:t>
            </a:r>
          </a:p>
          <a:p>
            <a:pPr lvl="0"/>
            <a:r>
              <a:rPr lang="da-DK" b="1" dirty="0"/>
              <a:t>15:40: Ankomst Amsterdam</a:t>
            </a:r>
            <a:endParaRPr lang="da-DK" dirty="0"/>
          </a:p>
          <a:p>
            <a:pPr lvl="0"/>
            <a:r>
              <a:rPr lang="da-DK" b="1" dirty="0"/>
              <a:t>16:45: Afrejse Amsterdam</a:t>
            </a:r>
            <a:endParaRPr lang="da-DK" dirty="0"/>
          </a:p>
          <a:p>
            <a:pPr lvl="0"/>
            <a:r>
              <a:rPr lang="da-DK" b="1" dirty="0"/>
              <a:t>18:50: Ankomst til Barcelona lufthavn </a:t>
            </a:r>
            <a:endParaRPr lang="da-DK" dirty="0"/>
          </a:p>
          <a:p>
            <a:pPr lvl="0"/>
            <a:r>
              <a:rPr lang="da-DK" b="1" dirty="0"/>
              <a:t>20:00:  Ankomst til hotel omkring </a:t>
            </a:r>
            <a:endParaRPr lang="da-DK" dirty="0"/>
          </a:p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r>
              <a:rPr lang="da-DK" b="1" dirty="0"/>
              <a:t>Hjemrejse – </a:t>
            </a:r>
            <a:r>
              <a:rPr lang="da-DK" dirty="0"/>
              <a:t>Torsdag d. 2/7</a:t>
            </a:r>
            <a:r>
              <a:rPr lang="da-DK" b="1" dirty="0"/>
              <a:t>:</a:t>
            </a:r>
          </a:p>
          <a:p>
            <a:pPr lvl="0"/>
            <a:r>
              <a:rPr lang="da-DK" b="1" dirty="0"/>
              <a:t>7:00: Afrejse fra hotel, Metro retur T1 </a:t>
            </a:r>
            <a:endParaRPr lang="da-DK" dirty="0"/>
          </a:p>
          <a:p>
            <a:pPr lvl="0"/>
            <a:r>
              <a:rPr lang="da-DK" b="1" dirty="0"/>
              <a:t>10:00: Check-in, Afrejse fra Barcelona Lufthavn kl. 11.05</a:t>
            </a:r>
            <a:endParaRPr lang="da-DK" dirty="0"/>
          </a:p>
          <a:p>
            <a:pPr lvl="0"/>
            <a:r>
              <a:rPr lang="da-DK" b="1" dirty="0"/>
              <a:t>13:25: Ankomst Amsterdam</a:t>
            </a:r>
            <a:endParaRPr lang="da-DK" dirty="0"/>
          </a:p>
          <a:p>
            <a:pPr lvl="0"/>
            <a:r>
              <a:rPr lang="da-DK" b="1" dirty="0"/>
              <a:t>16:25: Afrejse fra Amsterdam</a:t>
            </a:r>
            <a:endParaRPr lang="da-DK" dirty="0"/>
          </a:p>
          <a:p>
            <a:r>
              <a:rPr lang="da-DK" b="1" dirty="0"/>
              <a:t>17:40: Ankomst Aalborg Lufthavn kl.17.40</a:t>
            </a:r>
            <a:endParaRPr lang="da-DK" b="1" dirty="0">
              <a:highlight>
                <a:srgbClr val="FFFF00"/>
              </a:highlight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40D726E7-954A-292E-72C7-3059EC4BE2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5389444"/>
            <a:ext cx="2394172" cy="119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35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153" name="Arc 6152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6124" y="250130"/>
            <a:ext cx="5458838" cy="1325563"/>
          </a:xfrm>
        </p:spPr>
        <p:txBody>
          <a:bodyPr>
            <a:normAutofit/>
          </a:bodyPr>
          <a:lstStyle/>
          <a:p>
            <a:r>
              <a:rPr lang="da-DK" b="1" u="sng"/>
              <a:t>Overnatning</a:t>
            </a:r>
            <a:endParaRPr lang="da-DK" b="1" u="sng" dirty="0"/>
          </a:p>
        </p:txBody>
      </p:sp>
      <p:sp>
        <p:nvSpPr>
          <p:cNvPr id="6155" name="Freeform: Shape 6154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10050" y="1979680"/>
            <a:ext cx="5458838" cy="419252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da-DK"/>
              <a:t>Roma Reial</a:t>
            </a:r>
          </a:p>
          <a:p>
            <a:pPr marL="82296" indent="0">
              <a:buNone/>
            </a:pPr>
            <a:r>
              <a:rPr lang="da-DK"/>
              <a:t>Pl. Reial, 11, Ciutat Vella</a:t>
            </a:r>
          </a:p>
          <a:p>
            <a:pPr marL="82296" indent="0">
              <a:buNone/>
            </a:pPr>
            <a:r>
              <a:rPr lang="da-DK"/>
              <a:t>08002 Barcelona</a:t>
            </a:r>
          </a:p>
          <a:p>
            <a:pPr marL="82296" indent="0">
              <a:buNone/>
            </a:pPr>
            <a:r>
              <a:rPr lang="da-DK"/>
              <a:t>Tlf: +34 93 301 79 93</a:t>
            </a:r>
            <a:r>
              <a:rPr lang="fr-FR"/>
              <a:t> </a:t>
            </a:r>
          </a:p>
          <a:p>
            <a:pPr marL="82296" indent="0">
              <a:buNone/>
            </a:pPr>
            <a:endParaRPr lang="da-DK"/>
          </a:p>
          <a:p>
            <a:pPr marL="82296" indent="0">
              <a:buNone/>
            </a:pPr>
            <a:r>
              <a:rPr lang="da-DK"/>
              <a:t>                       </a:t>
            </a:r>
          </a:p>
          <a:p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6BE04C66-D6EC-4A52-F741-6D0BE42EE3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5389444"/>
            <a:ext cx="2394172" cy="1197084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7860EEEE-EB48-021D-B59A-15D08DCF5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755" y="3955288"/>
            <a:ext cx="3750676" cy="2723361"/>
          </a:xfrm>
          <a:prstGeom prst="rect">
            <a:avLst/>
          </a:prstGeom>
        </p:spPr>
      </p:pic>
      <p:sp>
        <p:nvSpPr>
          <p:cNvPr id="9" name="AutoShape 2" descr="Billede">
            <a:extLst>
              <a:ext uri="{FF2B5EF4-FFF2-40B4-BE49-F238E27FC236}">
                <a16:creationId xmlns:a16="http://schemas.microsoft.com/office/drawing/2014/main" id="{6CF7E489-6F69-E342-8E62-A1A8CC9A7B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8217C9A0-619E-0045-7620-CD57051E4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152" y="980728"/>
            <a:ext cx="3549891" cy="27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56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4" t="15927" r="15899" b="4147"/>
          <a:stretch/>
        </p:blipFill>
        <p:spPr bwMode="auto">
          <a:xfrm>
            <a:off x="767408" y="404664"/>
            <a:ext cx="9073008" cy="6694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5400" y="188640"/>
            <a:ext cx="7498080" cy="562074"/>
          </a:xfrm>
        </p:spPr>
        <p:txBody>
          <a:bodyPr>
            <a:normAutofit fontScale="90000"/>
          </a:bodyPr>
          <a:lstStyle/>
          <a:p>
            <a:r>
              <a:rPr lang="da-DK" b="1" dirty="0"/>
              <a:t>Oversigtskort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7BABAF0-AB25-9A8D-BF7E-783A05A4E0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019" y="5256252"/>
            <a:ext cx="2394172" cy="119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80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574292fc-ced9-493c-b1fa-111d705ad588" xsi:nil="true"/>
    <lcf76f155ced4ddcb4097134ff3c332f xmlns="9c6dbec4-595d-4cd0-8b30-f665e20490d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38B9B8F623A1445A4D9D32CD3869740" ma:contentTypeVersion="17" ma:contentTypeDescription="Opret et nyt dokument." ma:contentTypeScope="" ma:versionID="b396a7933d2da0f927f9b28a3e0bbdc8">
  <xsd:schema xmlns:xsd="http://www.w3.org/2001/XMLSchema" xmlns:xs="http://www.w3.org/2001/XMLSchema" xmlns:p="http://schemas.microsoft.com/office/2006/metadata/properties" xmlns:ns1="http://schemas.microsoft.com/sharepoint/v3" xmlns:ns2="9c6dbec4-595d-4cd0-8b30-f665e20490dc" xmlns:ns3="574292fc-ced9-493c-b1fa-111d705ad588" targetNamespace="http://schemas.microsoft.com/office/2006/metadata/properties" ma:root="true" ma:fieldsID="a336ef13d5767c7e45e8ec613554dbc5" ns1:_="" ns2:_="" ns3:_="">
    <xsd:import namespace="http://schemas.microsoft.com/sharepoint/v3"/>
    <xsd:import namespace="9c6dbec4-595d-4cd0-8b30-f665e20490dc"/>
    <xsd:import namespace="574292fc-ced9-493c-b1fa-111d705ad588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Egenskaber for Unified Compliance Policy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Handling for Unified Compliance Policy-grænseflad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6dbec4-595d-4cd0-8b30-f665e20490dc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1" nillable="true" ma:taxonomy="true" ma:internalName="lcf76f155ced4ddcb4097134ff3c332f" ma:taxonomyFieldName="MediaServiceImageTags" ma:displayName="Billedmærker" ma:readOnly="false" ma:fieldId="{5cf76f15-5ced-4ddc-b409-7134ff3c332f}" ma:taxonomyMulti="true" ma:sspId="8311adb6-aa99-4700-8796-f6ecf1dc82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4292fc-ced9-493c-b1fa-111d705ad58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cb461cb4-acc5-42cb-8757-1be04f205b47}" ma:internalName="TaxCatchAll" ma:showField="CatchAllData" ma:web="574292fc-ced9-493c-b1fa-111d705ad5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9160B7E-525B-4329-AFD0-94A85EFFC59D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574292fc-ced9-493c-b1fa-111d705ad588"/>
    <ds:schemaRef ds:uri="9c6dbec4-595d-4cd0-8b30-f665e20490dc"/>
  </ds:schemaRefs>
</ds:datastoreItem>
</file>

<file path=customXml/itemProps2.xml><?xml version="1.0" encoding="utf-8"?>
<ds:datastoreItem xmlns:ds="http://schemas.openxmlformats.org/officeDocument/2006/customXml" ds:itemID="{CB5EF680-FCFA-4239-8CD3-46F9CAC7523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D5993C-F73F-4593-85E1-2087765EBA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c6dbec4-595d-4cd0-8b30-f665e20490dc"/>
    <ds:schemaRef ds:uri="574292fc-ced9-493c-b1fa-111d705ad5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</TotalTime>
  <Words>369</Words>
  <Application>Microsoft Office PowerPoint</Application>
  <PresentationFormat>Widescreen</PresentationFormat>
  <Paragraphs>87</Paragraphs>
  <Slides>15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Office-tema</vt:lpstr>
      <vt:lpstr>Barcelona 2026</vt:lpstr>
      <vt:lpstr>Barcelona - Voksne</vt:lpstr>
      <vt:lpstr>Ordensregler</vt:lpstr>
      <vt:lpstr>Huskeliste</vt:lpstr>
      <vt:lpstr>Lommepenge</vt:lpstr>
      <vt:lpstr>Alarmeringsplan</vt:lpstr>
      <vt:lpstr>Rejseplan</vt:lpstr>
      <vt:lpstr>Overnatning</vt:lpstr>
      <vt:lpstr>Oversigtskort</vt:lpstr>
      <vt:lpstr>Barcelona 1</vt:lpstr>
      <vt:lpstr>Barcelona 2</vt:lpstr>
      <vt:lpstr>Barcelona 3</vt:lpstr>
      <vt:lpstr>Barcelona 4</vt:lpstr>
      <vt:lpstr>Barcelona 5</vt:lpstr>
      <vt:lpstr>BARCELONA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Barcelona 2014</dc:title>
  <dc:creator>Bruger</dc:creator>
  <cp:lastModifiedBy>Mónica de la Fuente Matthes Rasmussen</cp:lastModifiedBy>
  <cp:revision>66</cp:revision>
  <dcterms:created xsi:type="dcterms:W3CDTF">2014-05-05T09:43:42Z</dcterms:created>
  <dcterms:modified xsi:type="dcterms:W3CDTF">2026-05-21T23:06:55Z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5805400.00000000</vt:lpwstr>
  </property>
  <property fmtid="{D5CDD505-2E9C-101B-9397-08002B2CF9AE}" pid="3" name="ContentTypeId">
    <vt:lpwstr>0x010100938B9B8F623A1445A4D9D32CD3869740</vt:lpwstr>
  </property>
  <property fmtid="{D5CDD505-2E9C-101B-9397-08002B2CF9AE}" pid="4" name="MediaServiceImageTags">
    <vt:lpwstr/>
  </property>
</Properties>
</file>